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7"/>
  </p:notesMasterIdLst>
  <p:handoutMasterIdLst>
    <p:handoutMasterId r:id="rId18"/>
  </p:handoutMasterIdLst>
  <p:sldIdLst>
    <p:sldId id="258" r:id="rId3"/>
    <p:sldId id="273" r:id="rId4"/>
    <p:sldId id="268" r:id="rId5"/>
    <p:sldId id="278" r:id="rId6"/>
    <p:sldId id="279" r:id="rId7"/>
    <p:sldId id="281" r:id="rId8"/>
    <p:sldId id="276" r:id="rId9"/>
    <p:sldId id="269" r:id="rId10"/>
    <p:sldId id="271" r:id="rId11"/>
    <p:sldId id="272" r:id="rId12"/>
    <p:sldId id="277" r:id="rId13"/>
    <p:sldId id="270" r:id="rId14"/>
    <p:sldId id="274" r:id="rId15"/>
    <p:sldId id="275" r:id="rId1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71"/>
            <p14:sldId id="272"/>
            <p14:sldId id="277"/>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90" autoAdjust="0"/>
    <p:restoredTop sz="94660"/>
  </p:normalViewPr>
  <p:slideViewPr>
    <p:cSldViewPr showGuides="1">
      <p:cViewPr>
        <p:scale>
          <a:sx n="106" d="100"/>
          <a:sy n="106" d="100"/>
        </p:scale>
        <p:origin x="1120" y="144"/>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654</Words>
  <Application>Microsoft Macintosh PowerPoint</Application>
  <PresentationFormat>A3 297x420 mm</PresentationFormat>
  <Paragraphs>148</Paragraphs>
  <Slides>14</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14</vt:i4>
      </vt:variant>
    </vt:vector>
  </HeadingPairs>
  <TitlesOfParts>
    <vt:vector size="2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209</cp:revision>
  <cp:lastPrinted>2018-04-01T05:10:42Z</cp:lastPrinted>
  <dcterms:created xsi:type="dcterms:W3CDTF">2002-02-28T07:41:56Z</dcterms:created>
  <dcterms:modified xsi:type="dcterms:W3CDTF">2019-05-24T13:43:06Z</dcterms:modified>
</cp:coreProperties>
</file>